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551" r:id="rId33"/>
    <p:sldId id="552" r:id="rId34"/>
    <p:sldId id="553" r:id="rId35"/>
    <p:sldId id="548" r:id="rId36"/>
    <p:sldId id="556" r:id="rId37"/>
    <p:sldId id="557" r:id="rId38"/>
    <p:sldId id="55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58"/>
    <p:restoredTop sz="94737"/>
  </p:normalViewPr>
  <p:slideViewPr>
    <p:cSldViewPr snapToGrid="0">
      <p:cViewPr varScale="1">
        <p:scale>
          <a:sx n="111" d="100"/>
          <a:sy n="111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image" Target="../media/image82.wmf"/><Relationship Id="rId4" Type="http://schemas.openxmlformats.org/officeDocument/2006/relationships/image" Target="../media/image8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55" name="Picture 1"/>
          <p:cNvPicPr/>
          <p:nvPr/>
        </p:nvPicPr>
        <p:blipFill>
          <a:blip r:embed="rId2"/>
          <a:stretch/>
        </p:blipFill>
        <p:spPr>
          <a:xfrm>
            <a:off x="170280" y="3439080"/>
            <a:ext cx="4591800" cy="2947320"/>
          </a:xfrm>
          <a:prstGeom prst="rect">
            <a:avLst/>
          </a:prstGeom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C98B91-7855-3E46-A36B-F37366BA79B8}"/>
              </a:ext>
            </a:extLst>
          </p:cNvPr>
          <p:cNvCxnSpPr>
            <a:cxnSpLocks/>
          </p:cNvCxnSpPr>
          <p:nvPr/>
        </p:nvCxnSpPr>
        <p:spPr>
          <a:xfrm flipH="1">
            <a:off x="4549966" y="4817125"/>
            <a:ext cx="33050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9EE525-898E-AB4E-A1D4-2B8442D61EB5}"/>
              </a:ext>
            </a:extLst>
          </p:cNvPr>
          <p:cNvCxnSpPr>
            <a:cxnSpLocks/>
          </p:cNvCxnSpPr>
          <p:nvPr/>
        </p:nvCxnSpPr>
        <p:spPr>
          <a:xfrm>
            <a:off x="4869455" y="4806108"/>
            <a:ext cx="0" cy="1649776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 configs.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E9C4-C2E6-C1AE-03DB-0361B2A4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6"/>
          <a:stretch/>
        </p:blipFill>
        <p:spPr>
          <a:xfrm>
            <a:off x="1994632" y="3619336"/>
            <a:ext cx="3837374" cy="531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F41A26-ACAD-584D-6B1A-FB0415BF5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967" y="5142693"/>
            <a:ext cx="5801199" cy="533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4B51A7-644A-0F65-4806-E63562917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968" y="4376457"/>
            <a:ext cx="5801199" cy="5409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632" y="5991659"/>
            <a:ext cx="5801199" cy="5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697665E4-C67D-ED31-F154-C48FEE0C26B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1434172"/>
            <a:ext cx="2771270" cy="433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BA784-12E3-C0E4-028E-101F0191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58" y="2176058"/>
            <a:ext cx="5978236" cy="100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4BAB2-ED74-EECA-E1F1-1E92B3C284D7}"/>
              </a:ext>
            </a:extLst>
          </p:cNvPr>
          <p:cNvSpPr txBox="1"/>
          <p:nvPr/>
        </p:nvSpPr>
        <p:spPr>
          <a:xfrm>
            <a:off x="3646025" y="2789499"/>
            <a:ext cx="271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Potts model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BA30C-88A4-7C4C-D268-CEB24025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83" y="4031928"/>
            <a:ext cx="6769100" cy="2197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D13692-920A-BBBD-1D33-AB88A24A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883" y="701951"/>
            <a:ext cx="5397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0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435276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17" y="871104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node parameters in the standard parameterization: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standard parameterization: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</a:t>
            </a:r>
            <a:r>
              <a:rPr lang="en-US" sz="22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may also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choose a slightly more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253962" y="5137582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17" name="CustomShape 3">
            <a:extLst>
              <a:ext uri="{FF2B5EF4-FFF2-40B4-BE49-F238E27FC236}">
                <a16:creationId xmlns:a16="http://schemas.microsoft.com/office/drawing/2014/main" id="{1EF6E91E-27C9-60C6-5678-86DF5BD9443C}"/>
              </a:ext>
            </a:extLst>
          </p:cNvPr>
          <p:cNvSpPr/>
          <p:nvPr/>
        </p:nvSpPr>
        <p:spPr>
          <a:xfrm>
            <a:off x="1613690" y="-4479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the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340190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Circling back to our example from three slides ago,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becomes: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89" y="2237747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720" y="2973461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160127" y="392235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6C301-5A74-2386-4420-88D8A60D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720" y="3833955"/>
            <a:ext cx="3556286" cy="53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F027C-A8E5-85D5-A506-14C07A3BE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720" y="4714064"/>
            <a:ext cx="3415568" cy="535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1543E-C3BF-94D3-74FD-E15FB1741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720" y="5597061"/>
            <a:ext cx="3556286" cy="532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160126" y="4823379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139626" y="570493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7010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18730</TotalTime>
  <Words>3301</Words>
  <Application>Microsoft Macintosh PowerPoint</Application>
  <PresentationFormat>On-screen Show (4:3)</PresentationFormat>
  <Paragraphs>383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85</cp:revision>
  <dcterms:created xsi:type="dcterms:W3CDTF">2024-09-28T00:33:53Z</dcterms:created>
  <dcterms:modified xsi:type="dcterms:W3CDTF">2024-11-21T13:28:36Z</dcterms:modified>
</cp:coreProperties>
</file>